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2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270F6-4E04-4A25-8304-7FBD758A7B8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A155-C7B4-4DD9-A1BB-E25CC7DF84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270F6-4E04-4A25-8304-7FBD758A7B8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A155-C7B4-4DD9-A1BB-E25CC7DF84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270F6-4E04-4A25-8304-7FBD758A7B8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A155-C7B4-4DD9-A1BB-E25CC7DF84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270F6-4E04-4A25-8304-7FBD758A7B8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A155-C7B4-4DD9-A1BB-E25CC7DF84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270F6-4E04-4A25-8304-7FBD758A7B8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372A155-C7B4-4DD9-A1BB-E25CC7DF84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270F6-4E04-4A25-8304-7FBD758A7B8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A155-C7B4-4DD9-A1BB-E25CC7DF84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270F6-4E04-4A25-8304-7FBD758A7B8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A155-C7B4-4DD9-A1BB-E25CC7DF84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270F6-4E04-4A25-8304-7FBD758A7B8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A155-C7B4-4DD9-A1BB-E25CC7DF84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270F6-4E04-4A25-8304-7FBD758A7B8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A155-C7B4-4DD9-A1BB-E25CC7DF84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270F6-4E04-4A25-8304-7FBD758A7B8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A155-C7B4-4DD9-A1BB-E25CC7DF84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270F6-4E04-4A25-8304-7FBD758A7B8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A155-C7B4-4DD9-A1BB-E25CC7DF84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82270F6-4E04-4A25-8304-7FBD758A7B8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372A155-C7B4-4DD9-A1BB-E25CC7DF84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chboothlibrary.org/images/childrenreading.gif&amp;imgrefurl=http://www.chboothlibrary.org/childrens.php&amp;usg=__MzQ4_Sp-7j2ko_okR8Tp4kztq20=&amp;h=225&amp;w=220&amp;sz=40&amp;hl=en&amp;start=4&amp;tbnid=6pJyQYW3Lq8yyM:&amp;tbnh=108&amp;tbnw=106&amp;prev=/images?q=children+reading&amp;gbv=2&amp;hl=en&amp;sa=G" TargetMode="External"/><Relationship Id="rId2" Type="http://schemas.openxmlformats.org/officeDocument/2006/relationships/hyperlink" Target="mailto:KCpreschool@yahoo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Kcpreschool@yahoo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914400"/>
            <a:ext cx="5791200" cy="4800600"/>
          </a:xfrm>
        </p:spPr>
        <p:txBody>
          <a:bodyPr>
            <a:normAutofit fontScale="90000"/>
          </a:bodyPr>
          <a:lstStyle/>
          <a:p>
            <a:r>
              <a:rPr lang="en-US" sz="6000" b="1" dirty="0"/>
              <a:t>Welcome</a:t>
            </a:r>
            <a:r>
              <a:rPr lang="en-US" sz="6000" dirty="0"/>
              <a:t/>
            </a:r>
            <a:br>
              <a:rPr lang="en-US" sz="6000" dirty="0"/>
            </a:br>
            <a:r>
              <a:rPr lang="en-US" sz="6000" b="1" dirty="0"/>
              <a:t> To         </a:t>
            </a:r>
            <a:r>
              <a:rPr lang="en-US" sz="6000" dirty="0"/>
              <a:t/>
            </a:r>
            <a:br>
              <a:rPr lang="en-US" sz="6000" dirty="0"/>
            </a:br>
            <a:r>
              <a:rPr lang="en-US" sz="6000" b="1" dirty="0"/>
              <a:t>Kids Care</a:t>
            </a:r>
            <a:r>
              <a:rPr lang="en-US" sz="6000" dirty="0"/>
              <a:t/>
            </a:r>
            <a:br>
              <a:rPr lang="en-US" sz="6000" dirty="0"/>
            </a:br>
            <a:r>
              <a:rPr lang="en-US" sz="6000" b="1" dirty="0"/>
              <a:t>Preschool</a:t>
            </a:r>
            <a:r>
              <a:rPr lang="en-US" sz="3100" b="1" dirty="0"/>
              <a:t>                                                                             </a:t>
            </a:r>
            <a:r>
              <a:rPr lang="en-US" sz="3100" dirty="0"/>
              <a:t/>
            </a:r>
            <a:br>
              <a:rPr lang="en-US" sz="3100" dirty="0"/>
            </a:br>
            <a:r>
              <a:rPr lang="en-US" sz="3100" b="1" dirty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                                           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67400" y="4191000"/>
            <a:ext cx="2667000" cy="1447800"/>
          </a:xfrm>
        </p:spPr>
        <p:txBody>
          <a:bodyPr>
            <a:normAutofit fontScale="40000" lnSpcReduction="20000"/>
          </a:bodyPr>
          <a:lstStyle/>
          <a:p>
            <a:endParaRPr lang="en-US" b="1" u="sng" dirty="0" smtClean="0">
              <a:hlinkClick r:id="rId2"/>
            </a:endParaRPr>
          </a:p>
          <a:p>
            <a:endParaRPr lang="en-US" b="1" u="sng" dirty="0">
              <a:hlinkClick r:id="rId2"/>
            </a:endParaRPr>
          </a:p>
          <a:p>
            <a:r>
              <a:rPr lang="en-US" sz="4000" b="1" dirty="0" smtClean="0"/>
              <a:t>Address: 6582 Harter rd. </a:t>
            </a:r>
            <a:endParaRPr lang="en-US" sz="4000" b="1" u="sng" dirty="0" smtClean="0">
              <a:hlinkClick r:id="rId2"/>
            </a:endParaRPr>
          </a:p>
          <a:p>
            <a:r>
              <a:rPr lang="en-US" sz="4000" b="1" dirty="0" smtClean="0"/>
              <a:t>KCpreschool.com</a:t>
            </a:r>
            <a:endParaRPr lang="en-US" sz="4000" b="1" u="sng" dirty="0" smtClean="0">
              <a:hlinkClick r:id="rId2"/>
            </a:endParaRPr>
          </a:p>
          <a:p>
            <a:r>
              <a:rPr lang="en-US" b="1" u="sng" dirty="0" smtClean="0">
                <a:hlinkClick r:id="rId2"/>
              </a:rPr>
              <a:t>KCpreschool@yahoo.com</a:t>
            </a:r>
            <a:endParaRPr lang="en-US" dirty="0" smtClean="0"/>
          </a:p>
          <a:p>
            <a:endParaRPr lang="en-US" b="1" u="sng" dirty="0">
              <a:hlinkClick r:id="rId2"/>
            </a:endParaRPr>
          </a:p>
        </p:txBody>
      </p:sp>
      <p:pic>
        <p:nvPicPr>
          <p:cNvPr id="4" name="Picture 3" descr="http://t2.gstatic.com/images?q=tbn:6pJyQYW3Lq8yyM:http://www.chboothlibrary.org/images/childrenreading.gif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3733800"/>
            <a:ext cx="4038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Table of contents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Welcoming paragraph…………………………1</a:t>
            </a:r>
          </a:p>
          <a:p>
            <a:pPr lvl="0"/>
            <a:r>
              <a:rPr lang="en-US" dirty="0" smtClean="0"/>
              <a:t>Mission Statement……………………………...2</a:t>
            </a:r>
          </a:p>
          <a:p>
            <a:pPr lvl="0"/>
            <a:r>
              <a:rPr lang="en-US" dirty="0" smtClean="0"/>
              <a:t>Age group we care for and Prices…….............3</a:t>
            </a:r>
          </a:p>
          <a:p>
            <a:pPr lvl="0"/>
            <a:r>
              <a:rPr lang="en-US" dirty="0" smtClean="0"/>
              <a:t>Teacher Qualification………………………….4</a:t>
            </a:r>
          </a:p>
          <a:p>
            <a:pPr lvl="0"/>
            <a:r>
              <a:rPr lang="en-US" dirty="0" smtClean="0"/>
              <a:t>Hours and Contact…………………………......5</a:t>
            </a:r>
          </a:p>
          <a:p>
            <a:pPr lvl="0"/>
            <a:r>
              <a:rPr lang="en-US" dirty="0" smtClean="0"/>
              <a:t>Daily schedule………………………………….6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Daily </a:t>
            </a:r>
            <a:r>
              <a:rPr lang="en-US" dirty="0" err="1" smtClean="0"/>
              <a:t>Shedule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6:00 – 6:45 Breakfast</a:t>
            </a:r>
          </a:p>
          <a:p>
            <a:r>
              <a:rPr lang="en-US" dirty="0" smtClean="0"/>
              <a:t>6:45 – 7:30 Reading Time</a:t>
            </a:r>
          </a:p>
          <a:p>
            <a:r>
              <a:rPr lang="en-US" dirty="0" smtClean="0"/>
              <a:t>7:30 – 9:00 </a:t>
            </a:r>
            <a:r>
              <a:rPr lang="en-US" smtClean="0"/>
              <a:t>Play Time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Paragraph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Welcome parent we at kid care preschool would like to tell you about the history of kid care. We have been open for about 5 years. We started out with 5 employs and 20 kids but now we’ve grown to 100 employs and 700 kids. We also have 70 preschools all around the world.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Age groups We Care For and Prices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provide care for age groups between 4 months to 14 years.</a:t>
            </a:r>
          </a:p>
          <a:p>
            <a:r>
              <a:rPr lang="en-US" dirty="0" smtClean="0"/>
              <a:t>For ages 4 months to 5 it will be 500$ every two weeks.</a:t>
            </a:r>
          </a:p>
          <a:p>
            <a:r>
              <a:rPr lang="en-US" dirty="0" smtClean="0"/>
              <a:t>For ages 6 to 11 it will be 375$ every two weeks.</a:t>
            </a:r>
          </a:p>
          <a:p>
            <a:r>
              <a:rPr lang="en-US" dirty="0" smtClean="0"/>
              <a:t>For ages 12 to 14 it will be 300$ every two weeks.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Qualification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Must </a:t>
            </a:r>
            <a:r>
              <a:rPr lang="en-US" dirty="0" smtClean="0"/>
              <a:t>be</a:t>
            </a:r>
            <a:r>
              <a:rPr lang="en-US" dirty="0" smtClean="0"/>
              <a:t> </a:t>
            </a:r>
            <a:r>
              <a:rPr lang="en-US" dirty="0" smtClean="0"/>
              <a:t>18 years of age</a:t>
            </a:r>
          </a:p>
          <a:p>
            <a:r>
              <a:rPr lang="en-US" dirty="0" smtClean="0"/>
              <a:t>Take a CPR class</a:t>
            </a:r>
          </a:p>
          <a:p>
            <a:r>
              <a:rPr lang="en-US" dirty="0" smtClean="0"/>
              <a:t>Cant have any kind of criminal </a:t>
            </a:r>
            <a:r>
              <a:rPr lang="en-US" dirty="0" smtClean="0"/>
              <a:t>background</a:t>
            </a:r>
          </a:p>
          <a:p>
            <a:r>
              <a:rPr lang="en-US" dirty="0" smtClean="0"/>
              <a:t>Must have experience taking care of children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Hours and Contact info.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are open from 6:30am to 6:00pm</a:t>
            </a:r>
          </a:p>
          <a:p>
            <a:r>
              <a:rPr lang="en-US" dirty="0" smtClean="0"/>
              <a:t>Our main office is located at 6582 Harter rd. or you can map quest a kids care near you.</a:t>
            </a:r>
          </a:p>
          <a:p>
            <a:r>
              <a:rPr lang="en-US" dirty="0" smtClean="0"/>
              <a:t>Kcpreschool.com</a:t>
            </a:r>
          </a:p>
          <a:p>
            <a:r>
              <a:rPr lang="en-US" dirty="0" smtClean="0">
                <a:hlinkClick r:id="rId2"/>
              </a:rPr>
              <a:t>Kcpreschool@yahoo.com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86</TotalTime>
  <Words>245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Welcome  To          Kids Care Preschool                                                                                                                               </vt:lpstr>
      <vt:lpstr>Table of contents </vt:lpstr>
      <vt:lpstr>Daily Shedule </vt:lpstr>
      <vt:lpstr>Welcome Paragraph</vt:lpstr>
      <vt:lpstr>Mission Statement</vt:lpstr>
      <vt:lpstr>Age groups We Care For and Prices</vt:lpstr>
      <vt:lpstr>Teacher Qualification</vt:lpstr>
      <vt:lpstr>Hours and Contact info.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 To          Kids Care Preschool                                                                                                                                                Address: 6582 Harter                                                                              KCpreschool.com </dc:title>
  <dc:creator>WCPSS</dc:creator>
  <cp:lastModifiedBy>WCPSS</cp:lastModifiedBy>
  <cp:revision>10</cp:revision>
  <dcterms:created xsi:type="dcterms:W3CDTF">2009-09-11T15:21:51Z</dcterms:created>
  <dcterms:modified xsi:type="dcterms:W3CDTF">2009-09-25T14:57:49Z</dcterms:modified>
</cp:coreProperties>
</file>